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0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Vzorce a funkce v MS Excel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Matematické a trigonometrické funkce</a:t>
            </a:r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04864"/>
            <a:ext cx="2789659" cy="3703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funkce</a:t>
            </a:r>
            <a:endParaRPr lang="cs-CZ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420888"/>
            <a:ext cx="3649417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Výpočet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Přepočítání celého sešitu</a:t>
            </a:r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212976"/>
            <a:ext cx="3961233" cy="2799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Závislosti vzorců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Zobrazení vzorců v sešitě</a:t>
            </a:r>
            <a:endParaRPr lang="cs-C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36912"/>
            <a:ext cx="3872466" cy="24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obrázků: MS Office a </a:t>
            </a:r>
            <a:r>
              <a:rPr lang="cs-CZ" smtClean="0"/>
              <a:t>vlastní tvorba</a:t>
            </a:r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funkce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212976"/>
            <a:ext cx="3846140" cy="3385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92896"/>
            <a:ext cx="3168352" cy="2566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Automatické shrnutí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642296"/>
            <a:ext cx="3987924" cy="2708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420888"/>
            <a:ext cx="2952328" cy="268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ástupný symbol pro obsah 1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cs-CZ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 </a:t>
            </a:r>
            <a:r>
              <a:rPr kumimoji="0" lang="cs-CZ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Vzorce, </a:t>
            </a:r>
            <a:r>
              <a:rPr kumimoji="0" lang="cs-CZ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 </a:t>
            </a:r>
            <a:r>
              <a:rPr kumimoji="0" lang="cs-CZ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Knihovna funkcí</a:t>
            </a:r>
            <a:endParaRPr kumimoji="0" lang="cs-CZ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Naposledy použité funkce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132856"/>
            <a:ext cx="2448272" cy="4055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funkce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04864"/>
            <a:ext cx="2753615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Logické funkce</a:t>
            </a:r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132856"/>
            <a:ext cx="2592288" cy="4081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Textové funkce</a:t>
            </a:r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204864"/>
            <a:ext cx="2641677" cy="3985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Funkce datum a čas</a:t>
            </a:r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204864"/>
            <a:ext cx="268733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Vzorce, </a:t>
            </a:r>
            <a:r>
              <a:rPr lang="cs-CZ" b="1" dirty="0" smtClean="0"/>
              <a:t>Skupina: </a:t>
            </a:r>
            <a:r>
              <a:rPr lang="cs-CZ" dirty="0" smtClean="0"/>
              <a:t>Knihovna funkcí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Funkce vyhledávání a reference</a:t>
            </a:r>
            <a:endParaRPr lang="cs-CZ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420888"/>
            <a:ext cx="2448272" cy="3607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</TotalTime>
  <Words>149</Words>
  <Application>Microsoft Office PowerPoint</Application>
  <PresentationFormat>Předvádění na obrazovce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Shluk</vt:lpstr>
      <vt:lpstr>Vzorce a funkce v MS Excel</vt:lpstr>
      <vt:lpstr>Vložení funkce</vt:lpstr>
      <vt:lpstr>Automatické shrnutí</vt:lpstr>
      <vt:lpstr>Naposledy použité funkce</vt:lpstr>
      <vt:lpstr>Finanční funkce</vt:lpstr>
      <vt:lpstr>Logické funkce</vt:lpstr>
      <vt:lpstr>Textové funkce</vt:lpstr>
      <vt:lpstr>Funkce datum a čas</vt:lpstr>
      <vt:lpstr>Funkce vyhledávání a reference</vt:lpstr>
      <vt:lpstr>Matematické a trigonometrické funkce</vt:lpstr>
      <vt:lpstr>Další funkce</vt:lpstr>
      <vt:lpstr>Přepočítání celého sešitu</vt:lpstr>
      <vt:lpstr>Zobrazení vzorců v sešitě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Vzorce a funkce v MS Excel</dc:title>
  <cp:lastModifiedBy>Ondra</cp:lastModifiedBy>
  <cp:revision>9</cp:revision>
  <dcterms:modified xsi:type="dcterms:W3CDTF">2012-11-26T16:02:35Z</dcterms:modified>
</cp:coreProperties>
</file>